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ad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28600"/>
            <a:ext cx="5926175" cy="611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3561d2138c8c496451fc78a1f88115_i-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23" y="457200"/>
            <a:ext cx="773305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Высадились на остров полярники и ахнули – у скал лежал... красный снег! </a:t>
            </a:r>
          </a:p>
          <a:p>
            <a:endParaRPr lang="ru-RU" dirty="0"/>
          </a:p>
        </p:txBody>
      </p:sp>
      <p:pic>
        <p:nvPicPr>
          <p:cNvPr id="4" name="Рисунок 3" descr="145258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676400"/>
            <a:ext cx="7104894" cy="3810000"/>
          </a:xfrm>
          <a:prstGeom prst="rect">
            <a:avLst/>
          </a:prstGeom>
        </p:spPr>
      </p:pic>
      <p:pic>
        <p:nvPicPr>
          <p:cNvPr id="5" name="Рисунок 4" descr="C:\Users\user\Documents\Загрузки\28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29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Песец протрусил – за ним красная строчка следов, куропатки пробежали –  красными крестиками наследили. Слепили снежок из снега – </a:t>
            </a:r>
            <a:r>
              <a:rPr lang="ru-RU" dirty="0" err="1" smtClean="0"/>
              <a:t>розовый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4" name="Рисунок 3" descr="476a1bd282b9c9d79f447a30c65a7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6185099" cy="4724400"/>
          </a:xfrm>
          <a:prstGeom prst="rect">
            <a:avLst/>
          </a:prstGeom>
        </p:spPr>
      </p:pic>
      <p:pic>
        <p:nvPicPr>
          <p:cNvPr id="1026" name="Picture 2" descr="C:\Users\user\Documents\Загрузки\s1200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1828800" cy="2362200"/>
          </a:xfrm>
          <a:prstGeom prst="rect">
            <a:avLst/>
          </a:prstGeom>
          <a:noFill/>
        </p:spPr>
      </p:pic>
      <p:pic>
        <p:nvPicPr>
          <p:cNvPr id="1027" name="Picture 3" descr="C:\Users\user\Documents\Загрузки\s1200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648200"/>
            <a:ext cx="2667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381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Скатились на лыжах с горки – позади полосы красные. Хоть глазам не верь!</a:t>
            </a:r>
          </a:p>
          <a:p>
            <a:endParaRPr lang="ru-RU" dirty="0"/>
          </a:p>
        </p:txBody>
      </p:sp>
      <p:pic>
        <p:nvPicPr>
          <p:cNvPr id="4" name="Рисунок 3" descr="Розовый_с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429500" cy="565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685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Но глазам верить надо: красным снег стал потому, что разрослась в нём от весеннего тепла и солнца особая водоросль. И снег... зацвёл.</a:t>
            </a:r>
          </a:p>
          <a:p>
            <a:endParaRPr lang="ru-RU" dirty="0"/>
          </a:p>
        </p:txBody>
      </p:sp>
      <p:pic>
        <p:nvPicPr>
          <p:cNvPr id="4" name="Рисунок 3" descr="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28675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8381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Разные бывают деревья: </a:t>
            </a:r>
            <a:r>
              <a:rPr lang="ru-RU" dirty="0" err="1" smtClean="0"/>
              <a:t>толстые-тонкие</a:t>
            </a:r>
            <a:r>
              <a:rPr lang="ru-RU" dirty="0" smtClean="0"/>
              <a:t>, </a:t>
            </a:r>
            <a:r>
              <a:rPr lang="ru-RU" dirty="0" err="1" smtClean="0"/>
              <a:t>высокие-низкие</a:t>
            </a:r>
            <a:r>
              <a:rPr lang="ru-RU" dirty="0" smtClean="0"/>
              <a:t>, прямые-кривые. А можно увидеть дерево... волосатое! Увидишь — глазам не веришь. </a:t>
            </a:r>
            <a:endParaRPr lang="ru-RU" dirty="0"/>
          </a:p>
        </p:txBody>
      </p:sp>
      <p:pic>
        <p:nvPicPr>
          <p:cNvPr id="5" name="Рисунок 4" descr="w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8111742" cy="538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121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А подойдешь, пощупаешь — так и есть, мохнатое! Ствол снизу звериной шерстью оброс! Стоишь и гладишь мохнатое дерево, как собаку</a:t>
            </a:r>
            <a:endParaRPr lang="ru-RU" dirty="0"/>
          </a:p>
        </p:txBody>
      </p:sp>
      <p:pic>
        <p:nvPicPr>
          <p:cNvPr id="4" name="Рисунок 3" descr="Avtografyi-zverey02ust-300x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6553200" cy="520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Если спрятаться у такого дерева, то можно тайну его разгадать. Спустится со скалы дикая коза, подойдет к дереву и начнет... тереться! Линяет она весной, шерсть зимнюю клочьями о кору счесывает. Одна коза почешется, вторая потрется, третья поскребется — дерево шерстью и обрастет!</a:t>
            </a:r>
            <a:endParaRPr lang="ru-RU" dirty="0"/>
          </a:p>
        </p:txBody>
      </p:sp>
      <p:pic>
        <p:nvPicPr>
          <p:cNvPr id="4" name="Рисунок 3" descr="cae9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19200"/>
            <a:ext cx="71628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179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4</cp:revision>
  <dcterms:created xsi:type="dcterms:W3CDTF">2018-04-11T04:17:03Z</dcterms:created>
  <dcterms:modified xsi:type="dcterms:W3CDTF">2020-04-20T08:52:51Z</dcterms:modified>
</cp:coreProperties>
</file>