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04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7D0D9E-1997-4D6F-9D9F-7215A5947A24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56864-70E9-4F4F-9812-C7A0111A896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    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cuments\Загрузки\img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30344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-142900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Вятская матрешка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429000"/>
            <a:ext cx="4929222" cy="785818"/>
          </a:xfrm>
        </p:spPr>
        <p:txBody>
          <a:bodyPr>
            <a:normAutofit lnSpcReduction="10000"/>
          </a:bodyPr>
          <a:lstStyle/>
          <a:p>
            <a:pPr lvl="8">
              <a:buNone/>
            </a:pPr>
            <a:r>
              <a:rPr lang="ru-RU" sz="2400" b="1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Тверская матрешка</a:t>
            </a:r>
            <a:endParaRPr lang="ru-RU" sz="24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4286256"/>
            <a:ext cx="471490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этом регионе деревянную куклу часто изображают в виде какого-либо исторического или сказочного персонажа: царевна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Несмеяна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Снегурочка, Василиса Прекрасная. Их головные уборы и наряды бывают различны, что очень привлекает детей.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142984"/>
            <a:ext cx="514353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Вятка всегда славилась своими изделиями из лыка и бересты, в которых создавался тисненый орнамент. В этой местности не просто расписывали матрешку анилиновыми красками, а украшали ее ржаной соломкой.  Для этого соломку сначала отваривали в растворе соды, после чего она приобретала красивый песочный цвет. Затем ее нарезали и приклеивали к кукле, формируя узоры.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komp\Desktop\vyatska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785794"/>
            <a:ext cx="4000496" cy="2143140"/>
          </a:xfrm>
          <a:prstGeom prst="rect">
            <a:avLst/>
          </a:prstGeom>
          <a:noFill/>
        </p:spPr>
      </p:pic>
      <p:pic>
        <p:nvPicPr>
          <p:cNvPr id="3075" name="Picture 3" descr="C:\Users\komp\Desktop\74332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3286124"/>
            <a:ext cx="3638550" cy="31623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65437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10086988" cy="785818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rgbClr val="FFC000"/>
                </a:solidFill>
              </a:rPr>
              <a:t>Филимоновская</a:t>
            </a:r>
            <a:r>
              <a:rPr lang="ru-RU" sz="2400" b="1" i="1" dirty="0" smtClean="0">
                <a:solidFill>
                  <a:srgbClr val="FFC000"/>
                </a:solidFill>
              </a:rPr>
              <a:t> игрушка</a:t>
            </a:r>
            <a:endParaRPr lang="ru-RU" sz="2400" b="1" i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3114668" cy="5253054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Филимо́новская</a:t>
            </a:r>
            <a:r>
              <a:rPr lang="ru-RU" sz="18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игру́шка</a:t>
            </a: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древнерусский прикладной художественный промысел, сформировавшийся в деревне Филимоново Одоевского района Тульской области.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Благодаря особой глине, которая залегает в районе Одоева  испокон веков лепили посуду, продавая её на местных базарах. Как и в большинстве гончарных промыслов, мастера работали семейно. При этом мужчины и женщины делали только посуду, а девочки вместе с бабушками лепили и расписывали игрушки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omp\Desktop\58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429132"/>
            <a:ext cx="1612896" cy="1928826"/>
          </a:xfrm>
          <a:prstGeom prst="rect">
            <a:avLst/>
          </a:prstGeom>
          <a:noFill/>
        </p:spPr>
      </p:pic>
      <p:pic>
        <p:nvPicPr>
          <p:cNvPr id="1027" name="Picture 3" descr="C:\Users\komp\Desktop\fil-toy-main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500306"/>
            <a:ext cx="2571736" cy="3857652"/>
          </a:xfrm>
          <a:prstGeom prst="rect">
            <a:avLst/>
          </a:prstGeom>
          <a:noFill/>
        </p:spPr>
      </p:pic>
      <p:pic>
        <p:nvPicPr>
          <p:cNvPr id="1028" name="Picture 4" descr="C:\Users\komp\Desktop\1239-300x3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857232"/>
            <a:ext cx="2928958" cy="300039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485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6257940" cy="1000132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Городецкая игрушка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3471858" cy="482442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Городецкая роспись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smtClean="0">
                <a:latin typeface="Times New Roman" pitchFamily="18" charset="0"/>
              </a:rPr>
              <a:t>русский народный художественный промысел. Существует с середины XIX века в районе города Городец. Яркая, лаконичная городецкая роспись (жанровые сцены, фигурки коней, петухов, цветочные узоры), выполненная свободным мазком с белой и черной графической </a:t>
            </a:r>
            <a:r>
              <a:rPr lang="ru-RU" sz="1600" b="1" dirty="0" smtClean="0">
                <a:latin typeface="Times New Roman" pitchFamily="18" charset="0"/>
              </a:rPr>
              <a:t>обводкой</a:t>
            </a:r>
            <a:r>
              <a:rPr lang="ru-RU" sz="1600" dirty="0" smtClean="0">
                <a:latin typeface="Times New Roman" pitchFamily="18" charset="0"/>
              </a:rPr>
              <a:t>, украшала прялки, мебель, ставни, двери. 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2050" name="Picture 2" descr="C:\Users\komp\Desktop\городецкий-ко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785794"/>
            <a:ext cx="2071702" cy="2714644"/>
          </a:xfrm>
          <a:prstGeom prst="rect">
            <a:avLst/>
          </a:prstGeom>
          <a:noFill/>
        </p:spPr>
      </p:pic>
      <p:pic>
        <p:nvPicPr>
          <p:cNvPr id="2052" name="Picture 4" descr="http://100-bal.ru/pars_docs/refs/219/218491/218491_html_m738079c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643182"/>
            <a:ext cx="2214578" cy="2143140"/>
          </a:xfrm>
          <a:prstGeom prst="rect">
            <a:avLst/>
          </a:prstGeom>
          <a:noFill/>
        </p:spPr>
      </p:pic>
      <p:pic>
        <p:nvPicPr>
          <p:cNvPr id="2054" name="Picture 6" descr="http://evk-skell.ucoz.ru/_ph/42/2/6777978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2071702" cy="28575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529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10658492" cy="571504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B050"/>
                </a:solidFill>
              </a:rPr>
              <a:t>Дымковская игрушка</a:t>
            </a:r>
            <a:endParaRPr lang="ru-RU" sz="2400" b="1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5500726" cy="5572164"/>
          </a:xfrm>
        </p:spPr>
        <p:txBody>
          <a:bodyPr>
            <a:normAutofit/>
          </a:bodyPr>
          <a:lstStyle/>
          <a:p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Ды́мковская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игру́шка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— один из русских народных глиняных художественных промыслов. Возник в заречной слободе Дымково, близ города Вятки (ныне на территории города Кирова).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Возникновение игрушки связывают с весенним праздником свистуньей, к которому женское население слободы Дымково лепило глиняные свистульки в виде коней, баранов, козлов, уток и других животных; их красили в разные яркие цвета.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Дымковская игрушка — изделие ручной работы. Каждая игрушка — создание одного мастера. Изготовление игрушки от лепки и до росписи — процесс творческий, никогда не повторяющийся. Нет и не может быть двух абсолютно одинаковых изделий. Гамма цветов: красный, жёлтый, синий, зелёный, алый, придаёт дымковской игрушке особую яркость и нарядность. У  игрушки строго геометрический орнамент : клетки, полоски, круги, точки наносятся в различных сочетаниях. Завершают украшение игрушки-ромбики из потали или сусального золота, наклеенные поверх узора.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5" name="Picture 1" descr="C:\Users\komp\Desktop\dymkovskaya_igrushka_10-e14552012161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1000108"/>
            <a:ext cx="1595432" cy="2500331"/>
          </a:xfrm>
          <a:prstGeom prst="rect">
            <a:avLst/>
          </a:prstGeom>
          <a:noFill/>
        </p:spPr>
      </p:pic>
      <p:pic>
        <p:nvPicPr>
          <p:cNvPr id="21507" name="Picture 3" descr="C:\Users\komp\Desktop\dymkovskaya_igrushka_08-e14552011317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3857628"/>
            <a:ext cx="1571636" cy="257174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908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b="1" i="1" smtClean="0">
                <a:solidFill>
                  <a:srgbClr val="C00000"/>
                </a:solidFill>
              </a:rPr>
              <a:t>ПОЛХОВ-МАЙДАНСКАЯ </a:t>
            </a:r>
            <a:r>
              <a:rPr lang="ru-RU" sz="2400" b="1" i="1" dirty="0" smtClean="0">
                <a:solidFill>
                  <a:srgbClr val="C00000"/>
                </a:solidFill>
              </a:rPr>
              <a:t>ИГРУШКА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186238" cy="4895864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Полхов-Майда́нская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ро́спись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производство расписных токарных изделий в селе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Полховский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Майдан, деревне 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Крутец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посёлке Вознесенское Нижегородской области. Токарные изделия мастеров этого промысла — матрёшки, пасхальные яйца, грибы, солонки, кубки украшают: цветы, птицы, животные, сельские и городские пейзажи.  Цветочная роспись очерчена чётким чёрным контуром, «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пестрение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 — простейшая кистевая роспись мазками или точками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C:\Users\komp\Desktop\101207099_ptichkapolhovmaydansk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786322"/>
            <a:ext cx="1631952" cy="1909767"/>
          </a:xfrm>
          <a:prstGeom prst="rect">
            <a:avLst/>
          </a:prstGeom>
          <a:noFill/>
        </p:spPr>
      </p:pic>
      <p:pic>
        <p:nvPicPr>
          <p:cNvPr id="1027" name="Picture 3" descr="C:\Users\komp\Desktop\5167-faf166915f5bc69ce569b6fd63d606c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428868"/>
            <a:ext cx="1733550" cy="1905000"/>
          </a:xfrm>
          <a:prstGeom prst="rect">
            <a:avLst/>
          </a:prstGeom>
          <a:noFill/>
        </p:spPr>
      </p:pic>
      <p:pic>
        <p:nvPicPr>
          <p:cNvPr id="1029" name="Picture 5" descr="http://cs2.livemaster.ru/storage/4f/ae/19840b947ebc6e1300182e4eb4m3--podarki-k-prazdnikam-pashalnoe-yajtso-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929066"/>
            <a:ext cx="1666875" cy="16668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00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Гжельская роспись</a:t>
            </a:r>
            <a:endParaRPr lang="ru-RU" sz="24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3829048" cy="511017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</a:rPr>
              <a:t>Гжель </a:t>
            </a:r>
            <a:r>
              <a:rPr lang="ru-RU" sz="1600" dirty="0" smtClean="0"/>
              <a:t>— русский народный промысел производства керамики и вид русской народной росписи, также один из традиционных российских центров производства керамики: посуда, игрушки в виде птиц и зверей, декоративные статуэтки на темы из русского быта. Блестящие белые лошадки, всадники, птички, куклы, миниатюрная посуда расписывались лиловой, жёлтой, синей и коричневой красками в своеобразном народном стиле. Краски наносились кистью. Мотивами этой росписи являлись декоративные цветы, листья, травы </a:t>
            </a:r>
            <a:endParaRPr lang="ru-RU" sz="1600" dirty="0"/>
          </a:p>
        </p:txBody>
      </p:sp>
      <p:pic>
        <p:nvPicPr>
          <p:cNvPr id="6150" name="Picture 6" descr="http://www.art-east.ru/_images/70991/jpg_200_220/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214422"/>
            <a:ext cx="1905000" cy="2095501"/>
          </a:xfrm>
          <a:prstGeom prst="rect">
            <a:avLst/>
          </a:prstGeom>
          <a:noFill/>
        </p:spPr>
      </p:pic>
      <p:pic>
        <p:nvPicPr>
          <p:cNvPr id="6154" name="Picture 10" descr="http://farfor-gzhel.ru/images/cms/thumbs/5131f301c4db5993243b1824aa9e5b8eeb1b8c9f/993003521_248_auto_5_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214423"/>
            <a:ext cx="2362200" cy="2071702"/>
          </a:xfrm>
          <a:prstGeom prst="rect">
            <a:avLst/>
          </a:prstGeom>
          <a:noFill/>
        </p:spPr>
      </p:pic>
      <p:pic>
        <p:nvPicPr>
          <p:cNvPr id="6156" name="Picture 12" descr="http://funkyimg.com/u2/3214/582/519044cs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3286125"/>
            <a:ext cx="4214842" cy="264320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630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714380"/>
          </a:xfrm>
        </p:spPr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accent3">
                    <a:lumMod val="50000"/>
                  </a:schemeClr>
                </a:solidFill>
              </a:rPr>
              <a:t>Богородская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игрушка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614866" cy="4967302"/>
          </a:xfrm>
        </p:spPr>
        <p:txBody>
          <a:bodyPr>
            <a:normAutofit/>
          </a:bodyPr>
          <a:lstStyle/>
          <a:p>
            <a:r>
              <a:rPr lang="ru-RU" sz="1800" b="1" dirty="0" err="1" smtClean="0">
                <a:solidFill>
                  <a:srgbClr val="FFC000"/>
                </a:solidFill>
              </a:rPr>
              <a:t>Богородская</a:t>
            </a:r>
            <a:r>
              <a:rPr lang="ru-RU" sz="1800" b="1" dirty="0" smtClean="0">
                <a:solidFill>
                  <a:srgbClr val="FFC000"/>
                </a:solidFill>
              </a:rPr>
              <a:t> игрушка</a:t>
            </a:r>
            <a:r>
              <a:rPr lang="ru-RU" sz="1800" dirty="0" smtClean="0">
                <a:solidFill>
                  <a:srgbClr val="FFC000"/>
                </a:solidFill>
              </a:rPr>
              <a:t> </a:t>
            </a:r>
            <a:r>
              <a:rPr lang="ru-RU" sz="1600" dirty="0" smtClean="0"/>
              <a:t>— русский народный промысел, состоящий в изготовлении резных игрушек и скульптуры из мягких пород  дерева(липы, ольхи, осины). Его центром является посёлок  </a:t>
            </a:r>
            <a:r>
              <a:rPr lang="ru-RU" sz="1600" dirty="0" err="1" smtClean="0"/>
              <a:t>Богородское</a:t>
            </a:r>
            <a:r>
              <a:rPr lang="ru-RU" sz="1600" dirty="0" smtClean="0"/>
              <a:t>  Сергиево-Посадского района Московской области России. По народному преданию, давным-давно в селе жила семья. Задумала мать позабавить малых детей. Вырезала она из чурбачка фигурку «</a:t>
            </a:r>
            <a:r>
              <a:rPr lang="ru-RU" sz="1600" dirty="0" err="1" smtClean="0"/>
              <a:t>ауку</a:t>
            </a:r>
            <a:r>
              <a:rPr lang="ru-RU" sz="1600" dirty="0" smtClean="0"/>
              <a:t>». Дети порадовались, поиграли и забросили «</a:t>
            </a:r>
            <a:r>
              <a:rPr lang="ru-RU" sz="1600" dirty="0" err="1" smtClean="0"/>
              <a:t>ауку</a:t>
            </a:r>
            <a:r>
              <a:rPr lang="ru-RU" sz="1600" dirty="0" smtClean="0"/>
              <a:t>» на печь. Раз муж стал собираться на базар и говорит: «</a:t>
            </a:r>
            <a:r>
              <a:rPr lang="ru-RU" sz="1600" dirty="0" err="1" smtClean="0"/>
              <a:t>Возьму-ка</a:t>
            </a:r>
            <a:r>
              <a:rPr lang="ru-RU" sz="1600" dirty="0" smtClean="0"/>
              <a:t> я „</a:t>
            </a:r>
            <a:r>
              <a:rPr lang="ru-RU" sz="1600" dirty="0" err="1" smtClean="0"/>
              <a:t>ауку</a:t>
            </a:r>
            <a:r>
              <a:rPr lang="ru-RU" sz="1600" dirty="0" smtClean="0"/>
              <a:t>“ да и покажу на базаре торгашам». «</a:t>
            </a:r>
            <a:r>
              <a:rPr lang="ru-RU" sz="1600" dirty="0" err="1" smtClean="0"/>
              <a:t>Ауку</a:t>
            </a:r>
            <a:r>
              <a:rPr lang="ru-RU" sz="1600" dirty="0" smtClean="0"/>
              <a:t>» купили и ещё заказали. С тех пор и появилась резьба и стала она называться «</a:t>
            </a:r>
            <a:r>
              <a:rPr lang="ru-RU" sz="1600" dirty="0" err="1" smtClean="0"/>
              <a:t>богородской</a:t>
            </a:r>
            <a:r>
              <a:rPr lang="ru-RU" sz="1600" dirty="0" smtClean="0"/>
              <a:t>».</a:t>
            </a:r>
          </a:p>
          <a:p>
            <a:r>
              <a:rPr lang="ru-RU" sz="1600" dirty="0" smtClean="0"/>
              <a:t>Сюжеты: «Пастушок»,  львы со львятами, собаки со щенками.</a:t>
            </a:r>
            <a:endParaRPr lang="ru-RU" sz="1600" dirty="0"/>
          </a:p>
        </p:txBody>
      </p:sp>
      <p:pic>
        <p:nvPicPr>
          <p:cNvPr id="5121" name="Picture 1" descr="C:\Users\komp\Desktop\50292986_2bi1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1214422"/>
            <a:ext cx="1463675" cy="1951037"/>
          </a:xfrm>
          <a:prstGeom prst="rect">
            <a:avLst/>
          </a:prstGeom>
          <a:noFill/>
        </p:spPr>
      </p:pic>
      <p:pic>
        <p:nvPicPr>
          <p:cNvPr id="5123" name="Picture 3" descr="C:\Users\komp\Desktop\bogorodskaya_igrush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143380"/>
            <a:ext cx="3048000" cy="2286000"/>
          </a:xfrm>
          <a:prstGeom prst="rect">
            <a:avLst/>
          </a:prstGeom>
          <a:noFill/>
        </p:spPr>
      </p:pic>
      <p:pic>
        <p:nvPicPr>
          <p:cNvPr id="5125" name="Picture 5" descr="http://www.rustoys.ru/pics/har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214554"/>
            <a:ext cx="2428892" cy="17859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77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01122" cy="157161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</a:rPr>
              <a:t>                                                  Матрешка :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1800" b="1" dirty="0" smtClean="0"/>
              <a:t>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Загорская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или </a:t>
            </a:r>
            <a:r>
              <a:rPr lang="ru-RU" sz="1800" b="1" dirty="0" err="1" smtClean="0">
                <a:solidFill>
                  <a:schemeClr val="accent6">
                    <a:lumMod val="50000"/>
                  </a:schemeClr>
                </a:solidFill>
              </a:rPr>
              <a:t>сергиево-посадская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матрешка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Семеновская матрешка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Вятские матрешки </a:t>
            </a:r>
            <a:b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 Тверская матрешка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4329114" cy="492922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Матрёшка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/>
              <a:t>— русская деревянная игрушка в виде расписной куклы, внутри которой находятся подобные ей куклы меньшего размера. По традиции рисуется женщина в красном сарафане и платке. Русскую деревянную куклу назвали матрёшкой. Сделано это было неслучайно. Имена Матрёна, Матрёша считались одними из наиболее распространённых женских имён, в основе которых лежит слово «матерь» Первая русская матрёшка, выточенная   лучшим игрушечником из Сергиева Посада , была восьмиместная. За девочкой с чёрным петухом следовал мальчик, затем опять девочка. Все фигурки отличались друг от друга, а последняя, восьмая, изображала спелёнатого младенца.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 descr="C:\Users\komp\Desktop\matresh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4143404" cy="30718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7073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Сергиевская или </a:t>
            </a:r>
            <a:r>
              <a:rPr lang="ru-RU" sz="2400" b="1" i="1" dirty="0" err="1" smtClean="0">
                <a:solidFill>
                  <a:schemeClr val="accent1">
                    <a:lumMod val="75000"/>
                  </a:schemeClr>
                </a:solidFill>
              </a:rPr>
              <a:t>загорская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49" name="Picture 1" descr="C:\Users\komp\Desktop\sergievskaya (1)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5" y="857232"/>
            <a:ext cx="2214578" cy="214314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85720" y="1000108"/>
            <a:ext cx="5715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 Сергиевом Посаде родилась на свет первая матрешка. Сергиевская кукла это всегда круглолицая девушка в платочке, завязанном узлом, узорчатой кофте, нарядном сарафане и переднике в цветочек. Ее роспись очень яркая, опирающаяся на 3-4 основных цвета – желтый, красный, синий и зеленый. Линии одежды и лица у нее обычно имеют черный контур. Она расписывается гуашью и покрывается лаком.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4357694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Она очень яркая, ее основные цвета – желтый и красный. Ее одежда – это одежда сельчанки, в отличие от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загорской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горожанки, с преобладанием цветочных мотивов. А платочки у этих матрешек чаще всего раскрашены в горошек.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4942" y="3357562"/>
            <a:ext cx="3643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Семеновская матрешка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C:\Users\komp\Desktop\74332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3314"/>
            <a:ext cx="4857752" cy="283844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68625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3.2|3.4|3.3|3.5|3.6|3.8|3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1.3|5.7|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6.2|3.9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9|3.8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69.4|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8.6|5.4|7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6.1|5.1|9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54.1|5.1|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1.8|6.2|18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214</TotalTime>
  <Words>71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Филимоновская игрушка</vt:lpstr>
      <vt:lpstr>Городецкая игрушка</vt:lpstr>
      <vt:lpstr>Дымковская игрушка</vt:lpstr>
      <vt:lpstr>ПОЛХОВ-МАЙДАНСКАЯ ИГРУШКА</vt:lpstr>
      <vt:lpstr>Гжельская роспись</vt:lpstr>
      <vt:lpstr>Богородская игрушка</vt:lpstr>
      <vt:lpstr>                                                  Матрешка :  Загорская или сергиево-посадская матрешка  Семеновская матрешка  Вятские матрешки   Тверская матрешка </vt:lpstr>
      <vt:lpstr> Сергиевская или загорская</vt:lpstr>
      <vt:lpstr>Вятская матрешка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Народное декоративно-прикладное искусство</dc:title>
  <dc:creator>komp</dc:creator>
  <cp:lastModifiedBy>user</cp:lastModifiedBy>
  <cp:revision>28</cp:revision>
  <dcterms:created xsi:type="dcterms:W3CDTF">2016-09-25T10:14:37Z</dcterms:created>
  <dcterms:modified xsi:type="dcterms:W3CDTF">2020-04-23T13:40:45Z</dcterms:modified>
</cp:coreProperties>
</file>